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6" r:id="rId7"/>
    <p:sldId id="262" r:id="rId8"/>
    <p:sldId id="263" r:id="rId9"/>
    <p:sldId id="269" r:id="rId10"/>
    <p:sldId id="267" r:id="rId11"/>
    <p:sldId id="271" r:id="rId12"/>
    <p:sldId id="272" r:id="rId13"/>
    <p:sldId id="270" r:id="rId14"/>
    <p:sldId id="264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5440"/>
    <a:srgbClr val="000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BFD48-7FD3-4888-84B5-17E625BFED68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2315-3033-4091-88C4-1DE659FB8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2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D2315-3033-4091-88C4-1DE659FB802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8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07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04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7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1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8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6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28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0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5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3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4F793-FA6D-447A-81F1-738095D38112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53755-74EE-41B4-BA02-448D9573E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80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1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" y="95771"/>
            <a:ext cx="10372299" cy="6762229"/>
          </a:xfrm>
        </p:spPr>
      </p:pic>
    </p:spTree>
    <p:extLst>
      <p:ext uri="{BB962C8B-B14F-4D97-AF65-F5344CB8AC3E}">
        <p14:creationId xmlns:p14="http://schemas.microsoft.com/office/powerpoint/2010/main" val="412136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" y="122829"/>
            <a:ext cx="12195794" cy="6564573"/>
          </a:xfrm>
        </p:spPr>
      </p:pic>
    </p:spTree>
    <p:extLst>
      <p:ext uri="{BB962C8B-B14F-4D97-AF65-F5344CB8AC3E}">
        <p14:creationId xmlns:p14="http://schemas.microsoft.com/office/powerpoint/2010/main" val="213093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8" y="0"/>
            <a:ext cx="10691999" cy="6858000"/>
          </a:xfrm>
        </p:spPr>
      </p:pic>
    </p:spTree>
    <p:extLst>
      <p:ext uri="{BB962C8B-B14F-4D97-AF65-F5344CB8AC3E}">
        <p14:creationId xmlns:p14="http://schemas.microsoft.com/office/powerpoint/2010/main" val="236177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051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70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29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895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33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7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7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84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0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73" y="163773"/>
            <a:ext cx="10249242" cy="6556901"/>
          </a:xfrm>
        </p:spPr>
      </p:pic>
    </p:spTree>
    <p:extLst>
      <p:ext uri="{BB962C8B-B14F-4D97-AF65-F5344CB8AC3E}">
        <p14:creationId xmlns:p14="http://schemas.microsoft.com/office/powerpoint/2010/main" val="27287871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</Words>
  <Application>Microsoft Office PowerPoint</Application>
  <PresentationFormat>Широкоэкранный</PresentationFormat>
  <Paragraphs>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Блог для бизнеса: основные критерии качества</dc:title>
  <dc:creator>Константин Ильич Рудов</dc:creator>
  <cp:lastModifiedBy>Константин Ильич Рудов</cp:lastModifiedBy>
  <cp:revision>41</cp:revision>
  <dcterms:created xsi:type="dcterms:W3CDTF">2017-08-21T13:21:38Z</dcterms:created>
  <dcterms:modified xsi:type="dcterms:W3CDTF">2017-08-24T09:18:45Z</dcterms:modified>
</cp:coreProperties>
</file>